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>
      <p:cViewPr varScale="1">
        <p:scale>
          <a:sx n="72" d="100"/>
          <a:sy n="72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BFA4E-59E1-4EBF-988B-BE699D132F60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38018-044F-4D37-BB30-29A4F6187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71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38018-044F-4D37-BB30-29A4F61875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34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F492875-4D91-9F5F-7228-C8E214F7C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CC2C6263-0564-4BD6-92BF-05EF0F564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52FB05D-4367-8256-7570-A94D903A0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1F652DC-82D1-5FC1-3012-8D2822464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69BADB0-8211-9991-AA4A-A3366D6EC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79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5322DC7-FD45-EEBA-3C4A-2A3C31FFB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0F4987A1-D197-F79C-807E-DD702DD48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9253354-F396-62FF-0D97-116E5FDE3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0510A7A-9B27-C323-7626-E7703F803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88EDDA1-B464-443E-A911-F85BC538B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1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957A8C0B-5983-E17E-C407-2EF2BD844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2FA6F055-C30D-D404-76A2-F793E0150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84FA225F-2A86-0CA5-C00A-49F3C6BD2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3E2754E-7727-0D54-6429-7F4D50EF8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08BE643-A6FC-75A6-EB2D-FE3823698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1C83F66-2FC4-0541-3A74-85A02FD20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CD33548-7FD2-FEA2-9277-E395B9763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05902F2-9743-C8B6-6CDB-1E05E7980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E9DEB96-E828-2590-AFF0-EB425CCF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2692BFC-7806-50DA-FE56-08FFEF9C4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0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73C03A7-DDC5-10A4-472C-33D6E51E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99C44A6-3337-5C3D-680C-C872B7C8E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026BF56-2E3B-BD1D-8D8A-1B9089DC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710A149-5314-4BB9-BC09-2CB21E268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0F87445E-EA26-72CC-ACA3-07BCC10E8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5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D8FAF1A-786B-36F6-E85A-E1F6E503D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CD215C0-A7EF-5A99-01AF-A4F7DC7BE7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42AB999F-35B1-E1CE-8F6F-730823715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BE305F7-FB20-EB4D-1AF9-282F1C8F8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01C38A9B-E163-FDDC-7AB9-CEA525CC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EC42552B-6053-87AF-7DFF-76C701A3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1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52F3304-0AD1-52FE-C5DB-92C67A81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5FE14DEA-72B4-D3CA-1D7A-E7C67695F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D881B27C-0DC6-7549-A7F1-8C445889E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3B13A6DF-8326-8040-0976-D567EF96C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D826CEBC-C512-BD42-DDA1-0D5ADF8B8D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DEAF2012-214F-DD64-305D-A7A44E6F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415C04D0-7C3D-C5D2-B99C-6252C5F0F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0353357B-91A8-A951-312D-9933E9D8C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5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91CC621-F83E-08C8-E6F4-4F7863249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BB8FA535-69FF-6308-F26C-B30B124B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ACDD63F7-7462-13A8-9874-DEEE30C4E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FBDC6303-D32A-96F5-D97B-9FF104636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1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29428428-6888-F9B4-5723-F29C92F1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B9DAA300-1592-717E-E116-9952907E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A0B3C2F8-B969-9BC2-4743-4EC151C18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93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BEF9C51-E4FC-408F-6895-4965E8057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9F2AF7D-C2DD-F702-EE3A-E9F550693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B920659B-1037-C6DE-E168-7060DE1F1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6A5D72FF-56CB-4C3E-95B1-F52FF7DEB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7DAACF9A-585D-05BC-7E09-07FF24A36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ACD90964-3589-FE2B-B180-E1CCA825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2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C665E5B-94C9-AFD3-61EE-23814B15E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953132CE-2EAD-4692-1534-8F4E269EB9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820268DD-AAF4-758B-4CD4-FCEBE9475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4F635A0F-DC2E-161D-0C6B-579CE29A9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C81AD5C-8558-18F1-9FAA-55B6A6624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DAF52EF4-2E59-E800-284E-7486F71A4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31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197DD52B-34AF-3C02-82B2-475A17FA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149DF1A3-244C-C07D-F803-62B1812C0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92DEB01-4929-B58D-ACA9-BA7CE373C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DD525C-502B-4519-A245-B727F0DCEA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3E6527B-50DD-BA58-5E4D-5A66F46E8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85B024C-3E80-ABCB-7E46-631DC1B94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974CBA-468C-4EC4-8901-53E868847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5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ข้อความ, ภาพหน้าจอ, การออกแบบกราฟิก, ศิลปะ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ED0794F0-A7D5-C7FD-8EDE-80C46ABF3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0062"/>
          </a:xfrm>
          <a:prstGeom prst="rect">
            <a:avLst/>
          </a:prstGeom>
        </p:spPr>
      </p:pic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73DBF9B2-080A-7A42-6932-259F9BA29AA1}"/>
              </a:ext>
            </a:extLst>
          </p:cNvPr>
          <p:cNvSpPr txBox="1"/>
          <p:nvPr/>
        </p:nvSpPr>
        <p:spPr>
          <a:xfrm>
            <a:off x="884841" y="5308846"/>
            <a:ext cx="10835435" cy="16312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algn="r">
              <a:buNone/>
            </a:pPr>
            <a:r>
              <a:rPr lang="th-T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วันที่ </a:t>
            </a:r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r>
              <a:rPr lang="th-T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กรกฎาคม </a:t>
            </a:r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256</a:t>
            </a:r>
            <a:r>
              <a:rPr lang="th-T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9   </a:t>
            </a:r>
          </a:p>
          <a:p>
            <a:pPr marL="0" marR="0" algn="r">
              <a:buNone/>
            </a:pPr>
            <a:r>
              <a:rPr lang="th-T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ณ หอประชุมเจ้าคุณไพบูลย์ 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marR="0" algn="r">
              <a:buNone/>
            </a:pPr>
            <a:r>
              <a:rPr lang="th-TH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สำนักงานเขตพื้นที่การศึกษาประถมศึกษากาญจนบุรี เขต </a:t>
            </a:r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8DB8208-0A3E-F836-A33E-7F4BC086033A}"/>
              </a:ext>
            </a:extLst>
          </p:cNvPr>
          <p:cNvSpPr txBox="1"/>
          <p:nvPr/>
        </p:nvSpPr>
        <p:spPr>
          <a:xfrm>
            <a:off x="1700638" y="2238816"/>
            <a:ext cx="9974043" cy="387798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algn="r">
              <a:buNone/>
            </a:pPr>
            <a:r>
              <a:rPr lang="th-TH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การอบรมเชิงปฏิบัติการ</a:t>
            </a:r>
            <a:endParaRPr lang="en-US" sz="4800" b="1" dirty="0">
              <a:ln/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marR="0" algn="r">
              <a:buNone/>
            </a:pPr>
            <a:r>
              <a:rPr lang="th-TH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พัฒนาการจัดการ</a:t>
            </a:r>
            <a:r>
              <a:rPr lang="th-TH" sz="54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เรียนรู้</a:t>
            </a:r>
            <a:r>
              <a:rPr lang="th-TH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วิทยาการคำนวณ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pPr algn="r"/>
            <a:r>
              <a:rPr lang="th-TH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เพื่อส่งเสริมทักษะการคิดขั้นสูงของผู้เรียน</a:t>
            </a:r>
            <a:endParaRPr lang="en-US" sz="4800" b="1" dirty="0">
              <a:ln/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r"/>
            <a:r>
              <a:rPr lang="th-TH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โดยใช้ปัญญาประดิษฐ์ (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AI</a:t>
            </a:r>
            <a:r>
              <a:rPr lang="th-TH" sz="4800" b="1" dirty="0">
                <a:ln/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endParaRPr lang="en-US" sz="4800" b="1" dirty="0">
              <a:ln/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marR="0" algn="r">
              <a:buNone/>
            </a:pPr>
            <a:endParaRPr lang="en-US" sz="4800" b="1" dirty="0">
              <a:ln/>
              <a:solidFill>
                <a:schemeClr val="accent4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86DF7D43-C518-2F4E-1718-3D6D50F4F1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423" y="105533"/>
            <a:ext cx="2094934" cy="20949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5897978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43</Words>
  <Application>Microsoft Office PowerPoint</Application>
  <PresentationFormat>แบบจอกว้าง</PresentationFormat>
  <Paragraphs>8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Angsana New</vt:lpstr>
      <vt:lpstr>Aptos</vt:lpstr>
      <vt:lpstr>Aptos Display</vt:lpstr>
      <vt:lpstr>Arial</vt:lpstr>
      <vt:lpstr>ธีมของ Office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kan2</dc:creator>
  <cp:lastModifiedBy>kan2</cp:lastModifiedBy>
  <cp:revision>4</cp:revision>
  <dcterms:created xsi:type="dcterms:W3CDTF">2026-06-23T03:09:17Z</dcterms:created>
  <dcterms:modified xsi:type="dcterms:W3CDTF">2026-06-23T06:33:18Z</dcterms:modified>
</cp:coreProperties>
</file>